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76327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16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53" y="1122363"/>
            <a:ext cx="6487795" cy="2387600"/>
          </a:xfrm>
        </p:spPr>
        <p:txBody>
          <a:bodyPr anchor="b"/>
          <a:lstStyle>
            <a:lvl1pPr algn="ctr">
              <a:defRPr sz="5008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4088" y="3602038"/>
            <a:ext cx="5724525" cy="1655762"/>
          </a:xfrm>
        </p:spPr>
        <p:txBody>
          <a:bodyPr/>
          <a:lstStyle>
            <a:lvl1pPr marL="0" indent="0" algn="ctr">
              <a:buNone/>
              <a:defRPr sz="2003"/>
            </a:lvl1pPr>
            <a:lvl2pPr marL="381625" indent="0" algn="ctr">
              <a:buNone/>
              <a:defRPr sz="1669"/>
            </a:lvl2pPr>
            <a:lvl3pPr marL="763250" indent="0" algn="ctr">
              <a:buNone/>
              <a:defRPr sz="1502"/>
            </a:lvl3pPr>
            <a:lvl4pPr marL="1144875" indent="0" algn="ctr">
              <a:buNone/>
              <a:defRPr sz="1336"/>
            </a:lvl4pPr>
            <a:lvl5pPr marL="1526499" indent="0" algn="ctr">
              <a:buNone/>
              <a:defRPr sz="1336"/>
            </a:lvl5pPr>
            <a:lvl6pPr marL="1908124" indent="0" algn="ctr">
              <a:buNone/>
              <a:defRPr sz="1336"/>
            </a:lvl6pPr>
            <a:lvl7pPr marL="2289749" indent="0" algn="ctr">
              <a:buNone/>
              <a:defRPr sz="1336"/>
            </a:lvl7pPr>
            <a:lvl8pPr marL="2671374" indent="0" algn="ctr">
              <a:buNone/>
              <a:defRPr sz="1336"/>
            </a:lvl8pPr>
            <a:lvl9pPr marL="3052999" indent="0" algn="ctr">
              <a:buNone/>
              <a:defRPr sz="1336"/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15/07/2021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03024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15/07/2021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29396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62151" y="365125"/>
            <a:ext cx="1645801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4749" y="365125"/>
            <a:ext cx="4841994" cy="5811838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15/07/2021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61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15/07/2021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76934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73" y="1709740"/>
            <a:ext cx="6583204" cy="2852737"/>
          </a:xfrm>
        </p:spPr>
        <p:txBody>
          <a:bodyPr anchor="b"/>
          <a:lstStyle>
            <a:lvl1pPr>
              <a:defRPr sz="5008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73" y="4589465"/>
            <a:ext cx="6583204" cy="1500187"/>
          </a:xfrm>
        </p:spPr>
        <p:txBody>
          <a:bodyPr/>
          <a:lstStyle>
            <a:lvl1pPr marL="0" indent="0">
              <a:buNone/>
              <a:defRPr sz="2003">
                <a:solidFill>
                  <a:schemeClr val="tx1"/>
                </a:solidFill>
              </a:defRPr>
            </a:lvl1pPr>
            <a:lvl2pPr marL="381625" indent="0">
              <a:buNone/>
              <a:defRPr sz="1669">
                <a:solidFill>
                  <a:schemeClr val="tx1">
                    <a:tint val="75000"/>
                  </a:schemeClr>
                </a:solidFill>
              </a:defRPr>
            </a:lvl2pPr>
            <a:lvl3pPr marL="763250" indent="0">
              <a:buNone/>
              <a:defRPr sz="1502">
                <a:solidFill>
                  <a:schemeClr val="tx1">
                    <a:tint val="75000"/>
                  </a:schemeClr>
                </a:solidFill>
              </a:defRPr>
            </a:lvl3pPr>
            <a:lvl4pPr marL="1144875" indent="0">
              <a:buNone/>
              <a:defRPr sz="1336">
                <a:solidFill>
                  <a:schemeClr val="tx1">
                    <a:tint val="75000"/>
                  </a:schemeClr>
                </a:solidFill>
              </a:defRPr>
            </a:lvl4pPr>
            <a:lvl5pPr marL="1526499" indent="0">
              <a:buNone/>
              <a:defRPr sz="1336">
                <a:solidFill>
                  <a:schemeClr val="tx1">
                    <a:tint val="75000"/>
                  </a:schemeClr>
                </a:solidFill>
              </a:defRPr>
            </a:lvl5pPr>
            <a:lvl6pPr marL="1908124" indent="0">
              <a:buNone/>
              <a:defRPr sz="1336">
                <a:solidFill>
                  <a:schemeClr val="tx1">
                    <a:tint val="75000"/>
                  </a:schemeClr>
                </a:solidFill>
              </a:defRPr>
            </a:lvl6pPr>
            <a:lvl7pPr marL="2289749" indent="0">
              <a:buNone/>
              <a:defRPr sz="1336">
                <a:solidFill>
                  <a:schemeClr val="tx1">
                    <a:tint val="75000"/>
                  </a:schemeClr>
                </a:solidFill>
              </a:defRPr>
            </a:lvl7pPr>
            <a:lvl8pPr marL="2671374" indent="0">
              <a:buNone/>
              <a:defRPr sz="1336">
                <a:solidFill>
                  <a:schemeClr val="tx1">
                    <a:tint val="75000"/>
                  </a:schemeClr>
                </a:solidFill>
              </a:defRPr>
            </a:lvl8pPr>
            <a:lvl9pPr marL="3052999" indent="0">
              <a:buNone/>
              <a:defRPr sz="13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15/07/2021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56132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4748" y="1825625"/>
            <a:ext cx="3243898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4054" y="1825625"/>
            <a:ext cx="3243898" cy="435133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15/07/2021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54445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42" y="365127"/>
            <a:ext cx="6583204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43" y="1681163"/>
            <a:ext cx="3228989" cy="823912"/>
          </a:xfrm>
        </p:spPr>
        <p:txBody>
          <a:bodyPr anchor="b"/>
          <a:lstStyle>
            <a:lvl1pPr marL="0" indent="0">
              <a:buNone/>
              <a:defRPr sz="2003" b="1"/>
            </a:lvl1pPr>
            <a:lvl2pPr marL="381625" indent="0">
              <a:buNone/>
              <a:defRPr sz="1669" b="1"/>
            </a:lvl2pPr>
            <a:lvl3pPr marL="763250" indent="0">
              <a:buNone/>
              <a:defRPr sz="1502" b="1"/>
            </a:lvl3pPr>
            <a:lvl4pPr marL="1144875" indent="0">
              <a:buNone/>
              <a:defRPr sz="1336" b="1"/>
            </a:lvl4pPr>
            <a:lvl5pPr marL="1526499" indent="0">
              <a:buNone/>
              <a:defRPr sz="1336" b="1"/>
            </a:lvl5pPr>
            <a:lvl6pPr marL="1908124" indent="0">
              <a:buNone/>
              <a:defRPr sz="1336" b="1"/>
            </a:lvl6pPr>
            <a:lvl7pPr marL="2289749" indent="0">
              <a:buNone/>
              <a:defRPr sz="1336" b="1"/>
            </a:lvl7pPr>
            <a:lvl8pPr marL="2671374" indent="0">
              <a:buNone/>
              <a:defRPr sz="1336" b="1"/>
            </a:lvl8pPr>
            <a:lvl9pPr marL="3052999" indent="0">
              <a:buNone/>
              <a:defRPr sz="1336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43" y="2505075"/>
            <a:ext cx="3228989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4055" y="1681163"/>
            <a:ext cx="3244892" cy="823912"/>
          </a:xfrm>
        </p:spPr>
        <p:txBody>
          <a:bodyPr anchor="b"/>
          <a:lstStyle>
            <a:lvl1pPr marL="0" indent="0">
              <a:buNone/>
              <a:defRPr sz="2003" b="1"/>
            </a:lvl1pPr>
            <a:lvl2pPr marL="381625" indent="0">
              <a:buNone/>
              <a:defRPr sz="1669" b="1"/>
            </a:lvl2pPr>
            <a:lvl3pPr marL="763250" indent="0">
              <a:buNone/>
              <a:defRPr sz="1502" b="1"/>
            </a:lvl3pPr>
            <a:lvl4pPr marL="1144875" indent="0">
              <a:buNone/>
              <a:defRPr sz="1336" b="1"/>
            </a:lvl4pPr>
            <a:lvl5pPr marL="1526499" indent="0">
              <a:buNone/>
              <a:defRPr sz="1336" b="1"/>
            </a:lvl5pPr>
            <a:lvl6pPr marL="1908124" indent="0">
              <a:buNone/>
              <a:defRPr sz="1336" b="1"/>
            </a:lvl6pPr>
            <a:lvl7pPr marL="2289749" indent="0">
              <a:buNone/>
              <a:defRPr sz="1336" b="1"/>
            </a:lvl7pPr>
            <a:lvl8pPr marL="2671374" indent="0">
              <a:buNone/>
              <a:defRPr sz="1336" b="1"/>
            </a:lvl8pPr>
            <a:lvl9pPr marL="3052999" indent="0">
              <a:buNone/>
              <a:defRPr sz="1336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4055" y="2505075"/>
            <a:ext cx="3244892" cy="3684588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15/07/2021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79225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15/07/2021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6770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15/07/2021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49400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42" y="457200"/>
            <a:ext cx="2461744" cy="1600200"/>
          </a:xfrm>
        </p:spPr>
        <p:txBody>
          <a:bodyPr anchor="b"/>
          <a:lstStyle>
            <a:lvl1pPr>
              <a:defRPr sz="2671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4892" y="987427"/>
            <a:ext cx="3864054" cy="4873625"/>
          </a:xfrm>
        </p:spPr>
        <p:txBody>
          <a:bodyPr/>
          <a:lstStyle>
            <a:lvl1pPr>
              <a:defRPr sz="2671"/>
            </a:lvl1pPr>
            <a:lvl2pPr>
              <a:defRPr sz="2337"/>
            </a:lvl2pPr>
            <a:lvl3pPr>
              <a:defRPr sz="2003"/>
            </a:lvl3pPr>
            <a:lvl4pPr>
              <a:defRPr sz="1669"/>
            </a:lvl4pPr>
            <a:lvl5pPr>
              <a:defRPr sz="1669"/>
            </a:lvl5pPr>
            <a:lvl6pPr>
              <a:defRPr sz="1669"/>
            </a:lvl6pPr>
            <a:lvl7pPr>
              <a:defRPr sz="1669"/>
            </a:lvl7pPr>
            <a:lvl8pPr>
              <a:defRPr sz="1669"/>
            </a:lvl8pPr>
            <a:lvl9pPr>
              <a:defRPr sz="1669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42" y="2057400"/>
            <a:ext cx="2461744" cy="3811588"/>
          </a:xfrm>
        </p:spPr>
        <p:txBody>
          <a:bodyPr/>
          <a:lstStyle>
            <a:lvl1pPr marL="0" indent="0">
              <a:buNone/>
              <a:defRPr sz="1336"/>
            </a:lvl1pPr>
            <a:lvl2pPr marL="381625" indent="0">
              <a:buNone/>
              <a:defRPr sz="1169"/>
            </a:lvl2pPr>
            <a:lvl3pPr marL="763250" indent="0">
              <a:buNone/>
              <a:defRPr sz="1002"/>
            </a:lvl3pPr>
            <a:lvl4pPr marL="1144875" indent="0">
              <a:buNone/>
              <a:defRPr sz="835"/>
            </a:lvl4pPr>
            <a:lvl5pPr marL="1526499" indent="0">
              <a:buNone/>
              <a:defRPr sz="835"/>
            </a:lvl5pPr>
            <a:lvl6pPr marL="1908124" indent="0">
              <a:buNone/>
              <a:defRPr sz="835"/>
            </a:lvl6pPr>
            <a:lvl7pPr marL="2289749" indent="0">
              <a:buNone/>
              <a:defRPr sz="835"/>
            </a:lvl7pPr>
            <a:lvl8pPr marL="2671374" indent="0">
              <a:buNone/>
              <a:defRPr sz="835"/>
            </a:lvl8pPr>
            <a:lvl9pPr marL="3052999" indent="0">
              <a:buNone/>
              <a:defRPr sz="835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15/07/2021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25191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42" y="457200"/>
            <a:ext cx="2461744" cy="1600200"/>
          </a:xfrm>
        </p:spPr>
        <p:txBody>
          <a:bodyPr anchor="b"/>
          <a:lstStyle>
            <a:lvl1pPr>
              <a:defRPr sz="2671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44892" y="987427"/>
            <a:ext cx="3864054" cy="4873625"/>
          </a:xfrm>
        </p:spPr>
        <p:txBody>
          <a:bodyPr anchor="t"/>
          <a:lstStyle>
            <a:lvl1pPr marL="0" indent="0">
              <a:buNone/>
              <a:defRPr sz="2671"/>
            </a:lvl1pPr>
            <a:lvl2pPr marL="381625" indent="0">
              <a:buNone/>
              <a:defRPr sz="2337"/>
            </a:lvl2pPr>
            <a:lvl3pPr marL="763250" indent="0">
              <a:buNone/>
              <a:defRPr sz="2003"/>
            </a:lvl3pPr>
            <a:lvl4pPr marL="1144875" indent="0">
              <a:buNone/>
              <a:defRPr sz="1669"/>
            </a:lvl4pPr>
            <a:lvl5pPr marL="1526499" indent="0">
              <a:buNone/>
              <a:defRPr sz="1669"/>
            </a:lvl5pPr>
            <a:lvl6pPr marL="1908124" indent="0">
              <a:buNone/>
              <a:defRPr sz="1669"/>
            </a:lvl6pPr>
            <a:lvl7pPr marL="2289749" indent="0">
              <a:buNone/>
              <a:defRPr sz="1669"/>
            </a:lvl7pPr>
            <a:lvl8pPr marL="2671374" indent="0">
              <a:buNone/>
              <a:defRPr sz="1669"/>
            </a:lvl8pPr>
            <a:lvl9pPr marL="3052999" indent="0">
              <a:buNone/>
              <a:defRPr sz="1669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42" y="2057400"/>
            <a:ext cx="2461744" cy="3811588"/>
          </a:xfrm>
        </p:spPr>
        <p:txBody>
          <a:bodyPr/>
          <a:lstStyle>
            <a:lvl1pPr marL="0" indent="0">
              <a:buNone/>
              <a:defRPr sz="1336"/>
            </a:lvl1pPr>
            <a:lvl2pPr marL="381625" indent="0">
              <a:buNone/>
              <a:defRPr sz="1169"/>
            </a:lvl2pPr>
            <a:lvl3pPr marL="763250" indent="0">
              <a:buNone/>
              <a:defRPr sz="1002"/>
            </a:lvl3pPr>
            <a:lvl4pPr marL="1144875" indent="0">
              <a:buNone/>
              <a:defRPr sz="835"/>
            </a:lvl4pPr>
            <a:lvl5pPr marL="1526499" indent="0">
              <a:buNone/>
              <a:defRPr sz="835"/>
            </a:lvl5pPr>
            <a:lvl6pPr marL="1908124" indent="0">
              <a:buNone/>
              <a:defRPr sz="835"/>
            </a:lvl6pPr>
            <a:lvl7pPr marL="2289749" indent="0">
              <a:buNone/>
              <a:defRPr sz="835"/>
            </a:lvl7pPr>
            <a:lvl8pPr marL="2671374" indent="0">
              <a:buNone/>
              <a:defRPr sz="835"/>
            </a:lvl8pPr>
            <a:lvl9pPr marL="3052999" indent="0">
              <a:buNone/>
              <a:defRPr sz="835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15/07/2021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91174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4748" y="365127"/>
            <a:ext cx="658320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748" y="1825625"/>
            <a:ext cx="658320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4748" y="6356352"/>
            <a:ext cx="1717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B6BE1-CA7C-43BF-A957-BE33006B1879}" type="datetimeFigureOut">
              <a:rPr lang="pt-PT" smtClean="0"/>
              <a:t>15/07/2021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28332" y="6356352"/>
            <a:ext cx="25760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90594" y="6356352"/>
            <a:ext cx="17173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81151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63250" rtl="0" eaLnBrk="1" latinLnBrk="0" hangingPunct="1">
        <a:lnSpc>
          <a:spcPct val="90000"/>
        </a:lnSpc>
        <a:spcBef>
          <a:spcPct val="0"/>
        </a:spcBef>
        <a:buNone/>
        <a:defRPr sz="367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812" indent="-190812" algn="l" defTabSz="763250" rtl="0" eaLnBrk="1" latinLnBrk="0" hangingPunct="1">
        <a:lnSpc>
          <a:spcPct val="90000"/>
        </a:lnSpc>
        <a:spcBef>
          <a:spcPts val="835"/>
        </a:spcBef>
        <a:buFont typeface="Arial" panose="020B0604020202020204" pitchFamily="34" charset="0"/>
        <a:buChar char="•"/>
        <a:defRPr sz="2337" kern="1200">
          <a:solidFill>
            <a:schemeClr val="tx1"/>
          </a:solidFill>
          <a:latin typeface="+mn-lt"/>
          <a:ea typeface="+mn-ea"/>
          <a:cs typeface="+mn-cs"/>
        </a:defRPr>
      </a:lvl1pPr>
      <a:lvl2pPr marL="572437" indent="-190812" algn="l" defTabSz="76325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3" kern="1200">
          <a:solidFill>
            <a:schemeClr val="tx1"/>
          </a:solidFill>
          <a:latin typeface="+mn-lt"/>
          <a:ea typeface="+mn-ea"/>
          <a:cs typeface="+mn-cs"/>
        </a:defRPr>
      </a:lvl2pPr>
      <a:lvl3pPr marL="954062" indent="-190812" algn="l" defTabSz="76325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9" kern="1200">
          <a:solidFill>
            <a:schemeClr val="tx1"/>
          </a:solidFill>
          <a:latin typeface="+mn-lt"/>
          <a:ea typeface="+mn-ea"/>
          <a:cs typeface="+mn-cs"/>
        </a:defRPr>
      </a:lvl3pPr>
      <a:lvl4pPr marL="1335687" indent="-190812" algn="l" defTabSz="76325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2" kern="1200">
          <a:solidFill>
            <a:schemeClr val="tx1"/>
          </a:solidFill>
          <a:latin typeface="+mn-lt"/>
          <a:ea typeface="+mn-ea"/>
          <a:cs typeface="+mn-cs"/>
        </a:defRPr>
      </a:lvl4pPr>
      <a:lvl5pPr marL="1717312" indent="-190812" algn="l" defTabSz="76325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2" kern="1200">
          <a:solidFill>
            <a:schemeClr val="tx1"/>
          </a:solidFill>
          <a:latin typeface="+mn-lt"/>
          <a:ea typeface="+mn-ea"/>
          <a:cs typeface="+mn-cs"/>
        </a:defRPr>
      </a:lvl5pPr>
      <a:lvl6pPr marL="2098937" indent="-190812" algn="l" defTabSz="76325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2" kern="1200">
          <a:solidFill>
            <a:schemeClr val="tx1"/>
          </a:solidFill>
          <a:latin typeface="+mn-lt"/>
          <a:ea typeface="+mn-ea"/>
          <a:cs typeface="+mn-cs"/>
        </a:defRPr>
      </a:lvl6pPr>
      <a:lvl7pPr marL="2480561" indent="-190812" algn="l" defTabSz="76325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2" kern="1200">
          <a:solidFill>
            <a:schemeClr val="tx1"/>
          </a:solidFill>
          <a:latin typeface="+mn-lt"/>
          <a:ea typeface="+mn-ea"/>
          <a:cs typeface="+mn-cs"/>
        </a:defRPr>
      </a:lvl7pPr>
      <a:lvl8pPr marL="2862186" indent="-190812" algn="l" defTabSz="76325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2" kern="1200">
          <a:solidFill>
            <a:schemeClr val="tx1"/>
          </a:solidFill>
          <a:latin typeface="+mn-lt"/>
          <a:ea typeface="+mn-ea"/>
          <a:cs typeface="+mn-cs"/>
        </a:defRPr>
      </a:lvl8pPr>
      <a:lvl9pPr marL="3243811" indent="-190812" algn="l" defTabSz="76325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3250" rtl="0" eaLnBrk="1" latinLnBrk="0" hangingPunct="1">
        <a:defRPr sz="1502" kern="1200">
          <a:solidFill>
            <a:schemeClr val="tx1"/>
          </a:solidFill>
          <a:latin typeface="+mn-lt"/>
          <a:ea typeface="+mn-ea"/>
          <a:cs typeface="+mn-cs"/>
        </a:defRPr>
      </a:lvl1pPr>
      <a:lvl2pPr marL="381625" algn="l" defTabSz="763250" rtl="0" eaLnBrk="1" latinLnBrk="0" hangingPunct="1">
        <a:defRPr sz="1502" kern="1200">
          <a:solidFill>
            <a:schemeClr val="tx1"/>
          </a:solidFill>
          <a:latin typeface="+mn-lt"/>
          <a:ea typeface="+mn-ea"/>
          <a:cs typeface="+mn-cs"/>
        </a:defRPr>
      </a:lvl2pPr>
      <a:lvl3pPr marL="763250" algn="l" defTabSz="763250" rtl="0" eaLnBrk="1" latinLnBrk="0" hangingPunct="1">
        <a:defRPr sz="1502" kern="1200">
          <a:solidFill>
            <a:schemeClr val="tx1"/>
          </a:solidFill>
          <a:latin typeface="+mn-lt"/>
          <a:ea typeface="+mn-ea"/>
          <a:cs typeface="+mn-cs"/>
        </a:defRPr>
      </a:lvl3pPr>
      <a:lvl4pPr marL="1144875" algn="l" defTabSz="763250" rtl="0" eaLnBrk="1" latinLnBrk="0" hangingPunct="1">
        <a:defRPr sz="1502" kern="1200">
          <a:solidFill>
            <a:schemeClr val="tx1"/>
          </a:solidFill>
          <a:latin typeface="+mn-lt"/>
          <a:ea typeface="+mn-ea"/>
          <a:cs typeface="+mn-cs"/>
        </a:defRPr>
      </a:lvl4pPr>
      <a:lvl5pPr marL="1526499" algn="l" defTabSz="763250" rtl="0" eaLnBrk="1" latinLnBrk="0" hangingPunct="1">
        <a:defRPr sz="1502" kern="1200">
          <a:solidFill>
            <a:schemeClr val="tx1"/>
          </a:solidFill>
          <a:latin typeface="+mn-lt"/>
          <a:ea typeface="+mn-ea"/>
          <a:cs typeface="+mn-cs"/>
        </a:defRPr>
      </a:lvl5pPr>
      <a:lvl6pPr marL="1908124" algn="l" defTabSz="763250" rtl="0" eaLnBrk="1" latinLnBrk="0" hangingPunct="1">
        <a:defRPr sz="1502" kern="1200">
          <a:solidFill>
            <a:schemeClr val="tx1"/>
          </a:solidFill>
          <a:latin typeface="+mn-lt"/>
          <a:ea typeface="+mn-ea"/>
          <a:cs typeface="+mn-cs"/>
        </a:defRPr>
      </a:lvl6pPr>
      <a:lvl7pPr marL="2289749" algn="l" defTabSz="763250" rtl="0" eaLnBrk="1" latinLnBrk="0" hangingPunct="1">
        <a:defRPr sz="1502" kern="1200">
          <a:solidFill>
            <a:schemeClr val="tx1"/>
          </a:solidFill>
          <a:latin typeface="+mn-lt"/>
          <a:ea typeface="+mn-ea"/>
          <a:cs typeface="+mn-cs"/>
        </a:defRPr>
      </a:lvl7pPr>
      <a:lvl8pPr marL="2671374" algn="l" defTabSz="763250" rtl="0" eaLnBrk="1" latinLnBrk="0" hangingPunct="1">
        <a:defRPr sz="1502" kern="1200">
          <a:solidFill>
            <a:schemeClr val="tx1"/>
          </a:solidFill>
          <a:latin typeface="+mn-lt"/>
          <a:ea typeface="+mn-ea"/>
          <a:cs typeface="+mn-cs"/>
        </a:defRPr>
      </a:lvl8pPr>
      <a:lvl9pPr marL="3052999" algn="l" defTabSz="763250" rtl="0" eaLnBrk="1" latinLnBrk="0" hangingPunct="1">
        <a:defRPr sz="15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59577" y="668881"/>
            <a:ext cx="4819135" cy="59559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Retângulo 11"/>
          <p:cNvSpPr/>
          <p:nvPr/>
        </p:nvSpPr>
        <p:spPr>
          <a:xfrm>
            <a:off x="-119619" y="1984464"/>
            <a:ext cx="4413764" cy="10750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CaixaDeTexto 12"/>
          <p:cNvSpPr txBox="1"/>
          <p:nvPr/>
        </p:nvSpPr>
        <p:spPr>
          <a:xfrm>
            <a:off x="1728494" y="1570640"/>
            <a:ext cx="453733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/>
              <a:t>Designação do projeto | </a:t>
            </a:r>
            <a:r>
              <a:rPr lang="pt-PT" sz="1100" dirty="0"/>
              <a:t>+CO3SO Emprego – Empreendedorismo Social (GAL)</a:t>
            </a:r>
            <a:r>
              <a:rPr lang="pt-PT" sz="1100" dirty="0"/>
              <a:t/>
            </a:r>
            <a:br>
              <a:rPr lang="pt-PT" sz="1100" dirty="0"/>
            </a:br>
            <a:r>
              <a:rPr lang="pt-PT" sz="1100" dirty="0"/>
              <a:t>Código do projeto </a:t>
            </a:r>
            <a:r>
              <a:rPr lang="pt-PT" sz="1100" dirty="0"/>
              <a:t>|NORTE-07-4740-FSE-002215</a:t>
            </a:r>
            <a:endParaRPr lang="pt-PT" sz="1100" dirty="0"/>
          </a:p>
          <a:p>
            <a:r>
              <a:rPr lang="pt-PT" sz="1100" dirty="0"/>
              <a:t>Objetivo principal|</a:t>
            </a:r>
            <a:r>
              <a:rPr lang="pt-PT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PT" sz="1100" dirty="0"/>
              <a:t>Promover a inclusão social e combater a pobreza;</a:t>
            </a:r>
          </a:p>
          <a:p>
            <a:r>
              <a:rPr lang="pt-PT" sz="1100" dirty="0"/>
              <a:t>Região de intervenção |NORTE</a:t>
            </a:r>
          </a:p>
          <a:p>
            <a:r>
              <a:rPr lang="pt-PT" sz="1100" dirty="0"/>
              <a:t>Entidade beneficiária |ATAHCA – Associação de Desenvolvimento das Terras Altas do Homem, Cávado e Ave</a:t>
            </a:r>
            <a:endParaRPr lang="pt-PT" sz="110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-119618" y="3163330"/>
            <a:ext cx="4537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1698341" y="2978664"/>
            <a:ext cx="45373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/>
              <a:t>Data de aprovação | 14-01-2021</a:t>
            </a:r>
            <a:endParaRPr lang="pt-PT" sz="1100" dirty="0"/>
          </a:p>
          <a:p>
            <a:r>
              <a:rPr lang="pt-PT" sz="1100" dirty="0"/>
              <a:t>Data de início | </a:t>
            </a:r>
            <a:r>
              <a:rPr lang="pt-PT" sz="1100" dirty="0"/>
              <a:t>01-03-2021</a:t>
            </a:r>
            <a:r>
              <a:rPr lang="pt-PT" sz="1100" dirty="0"/>
              <a:t/>
            </a:r>
            <a:br>
              <a:rPr lang="pt-PT" sz="1100" dirty="0"/>
            </a:br>
            <a:r>
              <a:rPr lang="pt-PT" sz="1100" dirty="0"/>
              <a:t>Data de conclusão 31-12-2023</a:t>
            </a:r>
            <a:endParaRPr lang="pt-PT" sz="900" dirty="0"/>
          </a:p>
          <a:p>
            <a:r>
              <a:rPr lang="pt-PT" sz="1100" dirty="0"/>
              <a:t>Custo total elegível |98 965,16 EUR</a:t>
            </a:r>
          </a:p>
          <a:p>
            <a:r>
              <a:rPr lang="pt-PT" sz="1100" dirty="0"/>
              <a:t>Apoio financeiro da União Europeia | </a:t>
            </a:r>
            <a:r>
              <a:rPr lang="pt-PT" sz="1100" dirty="0"/>
              <a:t>FSE – 84 120,39 EUR</a:t>
            </a:r>
          </a:p>
          <a:p>
            <a:r>
              <a:rPr lang="pt-PT" sz="1100" dirty="0"/>
              <a:t>Apoio financeiro público nacional/regional | 14 844,77 </a:t>
            </a:r>
            <a:r>
              <a:rPr lang="pt-PT" sz="1100" dirty="0"/>
              <a:t>EUR</a:t>
            </a:r>
          </a:p>
        </p:txBody>
      </p:sp>
      <p:pic>
        <p:nvPicPr>
          <p:cNvPr id="19" name="Imagem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0246" y="4343979"/>
            <a:ext cx="1163981" cy="1055852"/>
          </a:xfrm>
          <a:prstGeom prst="rect">
            <a:avLst/>
          </a:prstGeom>
        </p:spPr>
      </p:pic>
      <p:sp>
        <p:nvSpPr>
          <p:cNvPr id="20" name="CaixaDeTexto 19"/>
          <p:cNvSpPr txBox="1"/>
          <p:nvPr/>
        </p:nvSpPr>
        <p:spPr>
          <a:xfrm>
            <a:off x="1749801" y="4343979"/>
            <a:ext cx="31904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/>
              <a:t>Criação de dois novos postos de trabalho</a:t>
            </a:r>
            <a:endParaRPr lang="pt-PT" sz="1100" dirty="0"/>
          </a:p>
        </p:txBody>
      </p:sp>
      <p:pic>
        <p:nvPicPr>
          <p:cNvPr id="27" name="Imagem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683" y="5474091"/>
            <a:ext cx="1613998" cy="1076894"/>
          </a:xfrm>
          <a:prstGeom prst="rect">
            <a:avLst/>
          </a:prstGeom>
        </p:spPr>
      </p:pic>
      <p:pic>
        <p:nvPicPr>
          <p:cNvPr id="28" name="Imagem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23086" y="5474091"/>
            <a:ext cx="1613998" cy="1076894"/>
          </a:xfrm>
          <a:prstGeom prst="rect">
            <a:avLst/>
          </a:prstGeom>
        </p:spPr>
      </p:pic>
      <p:pic>
        <p:nvPicPr>
          <p:cNvPr id="31" name="Imagem 3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46880" y="5458785"/>
            <a:ext cx="1294763" cy="1092200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801" y="713391"/>
            <a:ext cx="4434410" cy="599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12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359</TotalTime>
  <Words>30</Words>
  <Application>Microsoft Office PowerPoint</Application>
  <PresentationFormat>Personalizados</PresentationFormat>
  <Paragraphs>10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Paula Vicente</dc:creator>
  <cp:lastModifiedBy>Paulo</cp:lastModifiedBy>
  <cp:revision>27</cp:revision>
  <dcterms:created xsi:type="dcterms:W3CDTF">2016-05-05T08:41:36Z</dcterms:created>
  <dcterms:modified xsi:type="dcterms:W3CDTF">2021-07-15T10:37:38Z</dcterms:modified>
</cp:coreProperties>
</file>